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516" r:id="rId3"/>
    <p:sldId id="327" r:id="rId4"/>
    <p:sldId id="292" r:id="rId6"/>
    <p:sldId id="268" r:id="rId7"/>
    <p:sldId id="505" r:id="rId8"/>
    <p:sldId id="479" r:id="rId9"/>
    <p:sldId id="480" r:id="rId10"/>
    <p:sldId id="506" r:id="rId11"/>
    <p:sldId id="495" r:id="rId12"/>
    <p:sldId id="483" r:id="rId13"/>
    <p:sldId id="484" r:id="rId14"/>
    <p:sldId id="486" r:id="rId15"/>
    <p:sldId id="485" r:id="rId16"/>
    <p:sldId id="531" r:id="rId17"/>
    <p:sldId id="489" r:id="rId18"/>
    <p:sldId id="48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C871"/>
    <a:srgbClr val="C19E4D"/>
    <a:srgbClr val="2C83B0"/>
    <a:srgbClr val="F9F093"/>
    <a:srgbClr val="9F6B21"/>
    <a:srgbClr val="F8EE90"/>
    <a:srgbClr val="B67034"/>
    <a:srgbClr val="9B5930"/>
    <a:srgbClr val="9A572F"/>
    <a:srgbClr val="E6A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-744" y="-108"/>
      </p:cViewPr>
      <p:guideLst>
        <p:guide orient="horz" pos="2120"/>
        <p:guide pos="38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35E6C-1934-4197-B030-35194396559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75F6A-FD8E-4636-8A97-EFD49F3DB4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75F6A-FD8E-4636-8A97-EFD49F3DB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75F6A-FD8E-4636-8A97-EFD49F3DB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75F6A-FD8E-4636-8A97-EFD49F3DB4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036624" y="1574800"/>
            <a:ext cx="4940300" cy="433070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31351" r="3900" b="486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jpeg"/><Relationship Id="rId8" Type="http://schemas.openxmlformats.org/officeDocument/2006/relationships/image" Target="../media/image16.jpeg"/><Relationship Id="rId7" Type="http://schemas.openxmlformats.org/officeDocument/2006/relationships/image" Target="../media/image15.jpe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9.jpeg"/><Relationship Id="rId20" Type="http://schemas.openxmlformats.org/officeDocument/2006/relationships/image" Target="../media/image28.jpeg"/><Relationship Id="rId2" Type="http://schemas.openxmlformats.org/officeDocument/2006/relationships/image" Target="../media/image10.jpeg"/><Relationship Id="rId19" Type="http://schemas.openxmlformats.org/officeDocument/2006/relationships/image" Target="../media/image27.jpeg"/><Relationship Id="rId18" Type="http://schemas.openxmlformats.org/officeDocument/2006/relationships/image" Target="../media/image26.jpeg"/><Relationship Id="rId17" Type="http://schemas.openxmlformats.org/officeDocument/2006/relationships/image" Target="../media/image25.jpeg"/><Relationship Id="rId16" Type="http://schemas.openxmlformats.org/officeDocument/2006/relationships/image" Target="../media/image24.jpeg"/><Relationship Id="rId15" Type="http://schemas.openxmlformats.org/officeDocument/2006/relationships/image" Target="../media/image23.jpeg"/><Relationship Id="rId14" Type="http://schemas.openxmlformats.org/officeDocument/2006/relationships/image" Target="../media/image22.jpeg"/><Relationship Id="rId13" Type="http://schemas.openxmlformats.org/officeDocument/2006/relationships/image" Target="../media/image21.jpeg"/><Relationship Id="rId12" Type="http://schemas.openxmlformats.org/officeDocument/2006/relationships/image" Target="../media/image20.jpeg"/><Relationship Id="rId11" Type="http://schemas.openxmlformats.org/officeDocument/2006/relationships/image" Target="../media/image19.jpeg"/><Relationship Id="rId10" Type="http://schemas.openxmlformats.org/officeDocument/2006/relationships/image" Target="../media/image18.jpe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10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9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8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7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6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5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4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3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82085" y="1329055"/>
            <a:ext cx="446595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2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9070" y="1329055"/>
            <a:ext cx="4451985" cy="45078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700" b="1">
                <a:solidFill>
                  <a:schemeClr val="accent4"/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1</a:t>
            </a:r>
            <a:endParaRPr lang="en-US" altLang="zh-CN" sz="28700" b="1">
              <a:solidFill>
                <a:schemeClr val="accent4"/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  <p:sndAc>
          <p:stSnd loop="1">
            <p:snd r:embed="rId1" name="explode.wav"/>
          </p:stSnd>
        </p:sndAc>
      </p:transition>
    </mc:Choice>
    <mc:Fallback>
      <p:transition spd="slow">
        <p:blinds/>
        <p:sndAc>
          <p:stSnd loop="1">
            <p:snd r:embed="rId1" name="explod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6" presetClass="exit" presetSubtype="37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100"/>
                            </p:stCondLst>
                            <p:childTnLst>
                              <p:par>
                                <p:cTn id="15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00"/>
                            </p:stCondLst>
                            <p:childTnLst>
                              <p:par>
                                <p:cTn id="29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00"/>
                            </p:stCondLst>
                            <p:childTnLst>
                              <p:par>
                                <p:cTn id="36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4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700"/>
                            </p:stCondLst>
                            <p:childTnLst>
                              <p:par>
                                <p:cTn id="43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8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100"/>
                            </p:stCondLst>
                            <p:childTnLst>
                              <p:par>
                                <p:cTn id="50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2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6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1900"/>
                            </p:stCondLst>
                            <p:childTnLst>
                              <p:par>
                                <p:cTn id="64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300"/>
                            </p:stCondLst>
                            <p:childTnLst>
                              <p:par>
                                <p:cTn id="71" presetID="16" presetClass="exit" presetSubtype="37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25" y="-7620"/>
            <a:ext cx="12181840" cy="687133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14400" y="696036"/>
            <a:ext cx="10345003" cy="557075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 lvl="0" algn="ctr"/>
            <a:r>
              <a:rPr lang="en-US" altLang="zh-CN" sz="28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8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我们的约定</a:t>
            </a:r>
            <a:r>
              <a:rPr lang="en-US" altLang="zh-CN" sz="28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endParaRPr lang="zh-CN" altLang="en-US" sz="2800" b="1" dirty="0" smtClean="0">
              <a:gradFill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约定一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：我热爱我们的校区，以及校区里的每一个人。因为每个人身上都有自己的优点以及            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值得我学习的地方。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约定二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：每一天，我都会带着好心情投入工作。我会用心做好每件事，因为那是我的责任和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义务。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约定三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：当我看到我的同事遇到困难时，我会第一时间极主动地向他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她伸出援助之手。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约定四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：维护校区环境是我的一份责任，我会把校区当成自己的家一样爱护，因为这是我工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作成长的地方。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约定五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：我的形象就是校区的形象，在家长和学生面前，我会时刻注意自己的言行，用我真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诚的微笑感染每一个人。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约定六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：在工作时间内，我每天都会佩戴工牌，因为我以我是松鼠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一员感到骄傲和自豪。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约定七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：我每天都会抽出时间学习，让我不断地提高和进步。我会向着我的人生目标不断努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力。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约定八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：我会遵守一切规则制度，因为只有这样才能让我的工作有序而高效。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约定九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：我相信我们校区是最好的，因为我们所有人都想向着一个目标努力。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约定十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：我保证我能做到以上约定。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6335" y="431165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9905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9525" y="2654935"/>
            <a:ext cx="12181840" cy="15557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56335" y="2829560"/>
            <a:ext cx="101498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松鼠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智适应教育 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华容校区学生代表朗诵</a:t>
            </a:r>
            <a:endParaRPr lang="zh-CN" altLang="en-US" sz="36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ctr"/>
            <a:r>
              <a:rPr lang="zh-CN" altLang="en-US" sz="36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《少年中国说》</a:t>
            </a:r>
            <a:endParaRPr lang="zh-CN" altLang="en-US" sz="36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3" descr="C:\Users\Administrator\Desktop\照片\6b3f43f2da76583c366e0b034547dfa.jpg6b3f43f2da76583c366e0b034547dfa"/>
          <p:cNvPicPr>
            <a:picLocks noGrp="1" noChangeAspect="1"/>
          </p:cNvPicPr>
          <p:nvPr/>
        </p:nvPicPr>
        <p:blipFill>
          <a:blip r:embed="rId1"/>
          <a:srcRect t="16590" b="16590"/>
          <a:stretch>
            <a:fillRect/>
          </a:stretch>
        </p:blipFill>
        <p:spPr>
          <a:xfrm>
            <a:off x="9952990" y="127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18" name="图片占位符 3" descr="C:\Users\Administrator\Desktop\照片\706f4adaddd8f12a68185f478f90860.jpg706f4adaddd8f12a68185f478f90860"/>
          <p:cNvPicPr>
            <a:picLocks noGrp="1" noChangeAspect="1"/>
          </p:cNvPicPr>
          <p:nvPr/>
        </p:nvPicPr>
        <p:blipFill>
          <a:blip r:embed="rId2"/>
          <a:srcRect t="5453" b="5453"/>
          <a:stretch>
            <a:fillRect/>
          </a:stretch>
        </p:blipFill>
        <p:spPr>
          <a:xfrm>
            <a:off x="10442575" y="2389505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3" name="图片占位符 3" descr="C:\Users\Administrator\Desktop\照片\392a8d6cc175cf0651535aa7d5ef51a.jpg392a8d6cc175cf0651535aa7d5ef51a"/>
          <p:cNvPicPr>
            <a:picLocks noGrp="1" noChangeAspect="1"/>
          </p:cNvPicPr>
          <p:nvPr/>
        </p:nvPicPr>
        <p:blipFill>
          <a:blip r:embed="rId3"/>
          <a:srcRect l="3244" t="587" r="-3244" b="10319"/>
          <a:stretch>
            <a:fillRect/>
          </a:stretch>
        </p:blipFill>
        <p:spPr>
          <a:xfrm>
            <a:off x="9952990" y="412623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2" name="图片占位符 3" descr="C:\Users\Administrator\Desktop\照片\61f923fb09d4053cc844125606963a3.jpg61f923fb09d4053cc844125606963a3"/>
          <p:cNvPicPr>
            <a:picLocks noGrp="1" noChangeAspect="1"/>
          </p:cNvPicPr>
          <p:nvPr/>
        </p:nvPicPr>
        <p:blipFill>
          <a:blip r:embed="rId4"/>
          <a:srcRect t="16589" b="16589"/>
          <a:stretch>
            <a:fillRect/>
          </a:stretch>
        </p:blipFill>
        <p:spPr>
          <a:xfrm>
            <a:off x="8063230" y="1805940"/>
            <a:ext cx="2506980" cy="297815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15" name="图片占位符 3" descr="C:\Users\Administrator\Desktop\照片\a5cdf3842cd026041145b46913fe391.jpga5cdf3842cd026041145b46913fe391"/>
          <p:cNvPicPr>
            <a:picLocks noGrp="1" noChangeAspect="1"/>
          </p:cNvPicPr>
          <p:nvPr/>
        </p:nvPicPr>
        <p:blipFill>
          <a:blip r:embed="rId5"/>
          <a:srcRect l="868" t="5984" r="12391" b="11995"/>
          <a:stretch>
            <a:fillRect/>
          </a:stretch>
        </p:blipFill>
        <p:spPr>
          <a:xfrm>
            <a:off x="6829425" y="1270"/>
            <a:ext cx="1777365" cy="224091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1" name="图片占位符 3" descr="C:\Users\Administrator\Desktop\照片\7e4a50632e3b3272d3a0e8c73aca332.jpg7e4a50632e3b3272d3a0e8c73aca332"/>
          <p:cNvPicPr>
            <a:picLocks noGrp="1" noChangeAspect="1"/>
          </p:cNvPicPr>
          <p:nvPr/>
        </p:nvPicPr>
        <p:blipFill>
          <a:blip r:embed="rId6"/>
          <a:srcRect l="-643" t="-1363" r="643" b="12269"/>
          <a:stretch>
            <a:fillRect/>
          </a:stretch>
        </p:blipFill>
        <p:spPr>
          <a:xfrm>
            <a:off x="8190230" y="4546600"/>
            <a:ext cx="1917065" cy="227711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7" name="图片占位符 3" descr="C:\Users\Administrator\Desktop\照片\b89dd6a605733084e81780935228880.jpgb89dd6a605733084e81780935228880"/>
          <p:cNvPicPr>
            <a:picLocks noGrp="1" noChangeAspect="1"/>
          </p:cNvPicPr>
          <p:nvPr/>
        </p:nvPicPr>
        <p:blipFill>
          <a:blip r:embed="rId7"/>
          <a:srcRect t="16244" b="16936"/>
          <a:stretch>
            <a:fillRect/>
          </a:stretch>
        </p:blipFill>
        <p:spPr>
          <a:xfrm>
            <a:off x="4091305" y="454660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5" name="图片占位符 3" descr="C:\Users\Administrator\Desktop\照片\4af33125b98b1d704c3bd9ff35fcda1.jpg4af33125b98b1d704c3bd9ff35fcda1"/>
          <p:cNvPicPr>
            <a:picLocks noGrp="1" noChangeAspect="1"/>
          </p:cNvPicPr>
          <p:nvPr/>
        </p:nvPicPr>
        <p:blipFill>
          <a:blip r:embed="rId8"/>
          <a:srcRect t="14042" b="19138"/>
          <a:stretch>
            <a:fillRect/>
          </a:stretch>
        </p:blipFill>
        <p:spPr>
          <a:xfrm>
            <a:off x="4705985" y="1270"/>
            <a:ext cx="2123440" cy="269811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6" name="图片占位符 3" descr="C:\Users\Administrator\Desktop\照片\820b6598501bb3412a9a814981a957d.jpg820b6598501bb3412a9a814981a957d"/>
          <p:cNvPicPr>
            <a:picLocks noGrp="1" noChangeAspect="1"/>
          </p:cNvPicPr>
          <p:nvPr/>
        </p:nvPicPr>
        <p:blipFill>
          <a:blip r:embed="rId9"/>
          <a:srcRect l="-643" t="1070" r="643" b="9836"/>
          <a:stretch>
            <a:fillRect/>
          </a:stretch>
        </p:blipFill>
        <p:spPr>
          <a:xfrm>
            <a:off x="6022975" y="412623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8" name="图片占位符 3" descr="C:\Users\Administrator\Desktop\照片\db4afdbeb785c639e1fbc71c118a4e8.jpgdb4afdbeb785c639e1fbc71c118a4e8"/>
          <p:cNvPicPr>
            <a:picLocks noGrp="1" noChangeAspect="1"/>
          </p:cNvPicPr>
          <p:nvPr/>
        </p:nvPicPr>
        <p:blipFill>
          <a:blip r:embed="rId10"/>
          <a:srcRect t="5459" b="5459"/>
          <a:stretch>
            <a:fillRect/>
          </a:stretch>
        </p:blipFill>
        <p:spPr>
          <a:xfrm>
            <a:off x="6582410" y="2279015"/>
            <a:ext cx="1711325" cy="203263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6" name="图片占位符 3" descr="C:\Users\Administrator\Desktop\照片\5c0d74da5e04344c6eb8727b76996cf.jpg5c0d74da5e04344c6eb8727b76996cf"/>
          <p:cNvPicPr>
            <a:picLocks noGrp="1" noChangeAspect="1"/>
          </p:cNvPicPr>
          <p:nvPr/>
        </p:nvPicPr>
        <p:blipFill>
          <a:blip r:embed="rId11"/>
          <a:srcRect t="5453" b="5453"/>
          <a:stretch>
            <a:fillRect/>
          </a:stretch>
        </p:blipFill>
        <p:spPr>
          <a:xfrm>
            <a:off x="3029585" y="199263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29" name="图片占位符 3" descr="C:\Users\Administrator\Desktop\照片\e42c06f74ba1c70e842db7c581080a6.jpge42c06f74ba1c70e842db7c581080a6"/>
          <p:cNvPicPr>
            <a:picLocks noGrp="1" noChangeAspect="1"/>
          </p:cNvPicPr>
          <p:nvPr/>
        </p:nvPicPr>
        <p:blipFill>
          <a:blip r:embed="rId12"/>
          <a:srcRect l="17310" t="21679" r="-17310" b="-10778"/>
          <a:stretch>
            <a:fillRect/>
          </a:stretch>
        </p:blipFill>
        <p:spPr>
          <a:xfrm>
            <a:off x="-85725" y="1623060"/>
            <a:ext cx="1364615" cy="162115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0" name="图片占位符 3" descr="C:\Users\Administrator\Desktop\照片\a00781471f960d4876409932cff610a.jpga00781471f960d4876409932cff610a"/>
          <p:cNvPicPr>
            <a:picLocks noGrp="1" noChangeAspect="1"/>
          </p:cNvPicPr>
          <p:nvPr/>
        </p:nvPicPr>
        <p:blipFill>
          <a:blip r:embed="rId13"/>
          <a:srcRect t="10738" b="22441"/>
          <a:stretch>
            <a:fillRect/>
          </a:stretch>
        </p:blipFill>
        <p:spPr>
          <a:xfrm>
            <a:off x="4871085" y="2513965"/>
            <a:ext cx="1711325" cy="203263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1" name="图片占位符 3" descr="C:\Users\Administrator\Desktop\照片\2c19cd9eee9317d93d941e74d50fbd5.jpg2c19cd9eee9317d93d941e74d50fbd5"/>
          <p:cNvPicPr>
            <a:picLocks noGrp="1" noChangeAspect="1"/>
          </p:cNvPicPr>
          <p:nvPr/>
        </p:nvPicPr>
        <p:blipFill>
          <a:blip r:embed="rId14"/>
          <a:srcRect t="9082" b="1808"/>
          <a:stretch>
            <a:fillRect/>
          </a:stretch>
        </p:blipFill>
        <p:spPr>
          <a:xfrm>
            <a:off x="8606790" y="1270"/>
            <a:ext cx="1518920" cy="180467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2" name="图片占位符 3" descr="C:\Users\Administrator\Desktop\照片\17df63c5a303bbab1e20d0c47c0b3de.jpg17df63c5a303bbab1e20d0c47c0b3de"/>
          <p:cNvPicPr>
            <a:picLocks noGrp="1" noChangeAspect="1"/>
          </p:cNvPicPr>
          <p:nvPr/>
        </p:nvPicPr>
        <p:blipFill>
          <a:blip r:embed="rId15"/>
          <a:srcRect l="5398" t="6249" r="-5398" b="26927"/>
          <a:stretch>
            <a:fillRect/>
          </a:stretch>
        </p:blipFill>
        <p:spPr>
          <a:xfrm>
            <a:off x="-85725" y="1905"/>
            <a:ext cx="1364615" cy="162115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4" name="图片占位符 3" descr="C:\Users\Administrator\Desktop\照片\91d26a7850d725829fb19dda07cade3.jpg91d26a7850d725829fb19dda07cade3"/>
          <p:cNvPicPr>
            <a:picLocks noGrp="1" noChangeAspect="1"/>
          </p:cNvPicPr>
          <p:nvPr/>
        </p:nvPicPr>
        <p:blipFill>
          <a:blip r:embed="rId16"/>
          <a:srcRect t="5453" b="5453"/>
          <a:stretch>
            <a:fillRect/>
          </a:stretch>
        </p:blipFill>
        <p:spPr>
          <a:xfrm>
            <a:off x="1069340" y="2279015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3" name="图片占位符 3" descr="C:\Users\Administrator\Desktop\照片\f8f196fb56a6b1488b98b3f13076da8.jpgf8f196fb56a6b1488b98b3f13076da8"/>
          <p:cNvPicPr>
            <a:picLocks noGrp="1" noChangeAspect="1"/>
          </p:cNvPicPr>
          <p:nvPr/>
        </p:nvPicPr>
        <p:blipFill>
          <a:blip r:embed="rId17"/>
          <a:srcRect t="5453" b="5453"/>
          <a:stretch>
            <a:fillRect/>
          </a:stretch>
        </p:blipFill>
        <p:spPr>
          <a:xfrm>
            <a:off x="1069340" y="1270"/>
            <a:ext cx="2270760" cy="269748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5" name="图片占位符 3" descr="C:\Users\Administrator\Desktop\照片\4bb56fc2fbffdd6a1dc22a120721e24.jpg4bb56fc2fbffdd6a1dc22a120721e24"/>
          <p:cNvPicPr>
            <a:picLocks noGrp="1" noChangeAspect="1"/>
          </p:cNvPicPr>
          <p:nvPr/>
        </p:nvPicPr>
        <p:blipFill>
          <a:blip r:embed="rId18"/>
          <a:srcRect l="37720" t="2658" r="2779" b="2178"/>
          <a:stretch>
            <a:fillRect/>
          </a:stretch>
        </p:blipFill>
        <p:spPr>
          <a:xfrm>
            <a:off x="-85725" y="4699000"/>
            <a:ext cx="2270760" cy="213677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8" name="图片占位符 3" descr="C:\Users\Administrator\Desktop\照片\255b39cd9dc86800a8f5a29947c0fc6.jpg255b39cd9dc86800a8f5a29947c0fc6"/>
          <p:cNvPicPr>
            <a:picLocks noGrp="1" noChangeAspect="1"/>
          </p:cNvPicPr>
          <p:nvPr/>
        </p:nvPicPr>
        <p:blipFill>
          <a:blip r:embed="rId19"/>
          <a:srcRect t="5453" b="5453"/>
          <a:stretch>
            <a:fillRect/>
          </a:stretch>
        </p:blipFill>
        <p:spPr>
          <a:xfrm>
            <a:off x="3029585" y="1270"/>
            <a:ext cx="1676400" cy="1991360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7" name="图片占位符 3" descr="C:\Users\Administrator\Desktop\照片\2299af8777b8bab0f219d9a6ed52903.jpg2299af8777b8bab0f219d9a6ed52903"/>
          <p:cNvPicPr>
            <a:picLocks noGrp="1" noChangeAspect="1"/>
          </p:cNvPicPr>
          <p:nvPr/>
        </p:nvPicPr>
        <p:blipFill>
          <a:blip r:embed="rId20"/>
          <a:srcRect t="5453" b="5453"/>
          <a:stretch>
            <a:fillRect/>
          </a:stretch>
        </p:blipFill>
        <p:spPr>
          <a:xfrm>
            <a:off x="2185035" y="4699000"/>
            <a:ext cx="1906270" cy="214566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  <p:pic>
        <p:nvPicPr>
          <p:cNvPr id="39" name="图片占位符 3" descr="C:\Users\Administrator\Desktop\照片\fda36ec33a664168f46c2ee54cf3683.jpgfda36ec33a664168f46c2ee54cf3683"/>
          <p:cNvPicPr>
            <a:picLocks noGrp="1" noChangeAspect="1"/>
          </p:cNvPicPr>
          <p:nvPr/>
        </p:nvPicPr>
        <p:blipFill>
          <a:blip r:embed="rId21"/>
          <a:srcRect l="1070" t="13525" r="-1070" b="19650"/>
          <a:stretch>
            <a:fillRect/>
          </a:stretch>
        </p:blipFill>
        <p:spPr>
          <a:xfrm>
            <a:off x="-85725" y="3162935"/>
            <a:ext cx="1364615" cy="1621155"/>
          </a:xfrm>
          <a:custGeom>
            <a:avLst/>
            <a:gdLst>
              <a:gd name="connsiteX0" fmla="*/ 340783 w 4940300"/>
              <a:gd name="connsiteY0" fmla="*/ 0 h 4330700"/>
              <a:gd name="connsiteX1" fmla="*/ 4599517 w 4940300"/>
              <a:gd name="connsiteY1" fmla="*/ 0 h 4330700"/>
              <a:gd name="connsiteX2" fmla="*/ 4940300 w 4940300"/>
              <a:gd name="connsiteY2" fmla="*/ 340783 h 4330700"/>
              <a:gd name="connsiteX3" fmla="*/ 4940300 w 4940300"/>
              <a:gd name="connsiteY3" fmla="*/ 3989917 h 4330700"/>
              <a:gd name="connsiteX4" fmla="*/ 4599517 w 4940300"/>
              <a:gd name="connsiteY4" fmla="*/ 4330700 h 4330700"/>
              <a:gd name="connsiteX5" fmla="*/ 340783 w 4940300"/>
              <a:gd name="connsiteY5" fmla="*/ 4330700 h 4330700"/>
              <a:gd name="connsiteX6" fmla="*/ 0 w 4940300"/>
              <a:gd name="connsiteY6" fmla="*/ 3989917 h 4330700"/>
              <a:gd name="connsiteX7" fmla="*/ 0 w 4940300"/>
              <a:gd name="connsiteY7" fmla="*/ 340783 h 4330700"/>
              <a:gd name="connsiteX8" fmla="*/ 340783 w 4940300"/>
              <a:gd name="connsiteY8" fmla="*/ 0 h 433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40300" h="4330700">
                <a:moveTo>
                  <a:pt x="340783" y="0"/>
                </a:moveTo>
                <a:lnTo>
                  <a:pt x="4599517" y="0"/>
                </a:lnTo>
                <a:cubicBezTo>
                  <a:pt x="4787726" y="0"/>
                  <a:pt x="4940300" y="152574"/>
                  <a:pt x="4940300" y="340783"/>
                </a:cubicBezTo>
                <a:lnTo>
                  <a:pt x="4940300" y="3989917"/>
                </a:lnTo>
                <a:cubicBezTo>
                  <a:pt x="4940300" y="4178126"/>
                  <a:pt x="4787726" y="4330700"/>
                  <a:pt x="4599517" y="4330700"/>
                </a:cubicBezTo>
                <a:lnTo>
                  <a:pt x="340783" y="4330700"/>
                </a:lnTo>
                <a:cubicBezTo>
                  <a:pt x="152574" y="4330700"/>
                  <a:pt x="0" y="4178126"/>
                  <a:pt x="0" y="3989917"/>
                </a:cubicBezTo>
                <a:lnTo>
                  <a:pt x="0" y="340783"/>
                </a:lnTo>
                <a:cubicBezTo>
                  <a:pt x="0" y="152574"/>
                  <a:pt x="152574" y="0"/>
                  <a:pt x="340783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85000"/>
                  <a:lumOff val="15000"/>
                  <a:alpha val="60000"/>
                </a:schemeClr>
              </a:gs>
              <a:gs pos="100000">
                <a:schemeClr val="tx1">
                  <a:lumMod val="65000"/>
                  <a:lumOff val="35000"/>
                  <a:alpha val="33000"/>
                </a:schemeClr>
              </a:gs>
              <a:gs pos="55000">
                <a:schemeClr val="tx1">
                  <a:lumMod val="75000"/>
                  <a:lumOff val="25000"/>
                  <a:alpha val="46000"/>
                </a:schemeClr>
              </a:gs>
            </a:gsLst>
            <a:lin ang="2700000" scaled="1"/>
          </a:gradFill>
          <a:ln w="31750">
            <a:gradFill>
              <a:gsLst>
                <a:gs pos="0">
                  <a:srgbClr val="FDE98C"/>
                </a:gs>
                <a:gs pos="55000">
                  <a:srgbClr val="C1792B"/>
                </a:gs>
                <a:gs pos="100000">
                  <a:srgbClr val="E9A95D"/>
                </a:gs>
              </a:gsLst>
              <a:lin ang="5400000" scaled="1"/>
            </a:gradFill>
          </a:ln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25" y="-7620"/>
            <a:ext cx="12181840" cy="687133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310187" y="654912"/>
            <a:ext cx="7069540" cy="563118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故今日之责任，不在他人，而全在我少年。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少年智则国智，少年富则国富；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少年强则国强，少年独立则国独立；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少年自由则国自由，少年进步则国进步；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少年胜于欧洲则国胜于欧洲，少年雄于地球则国雄于地球。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红日初升，其道大光。河出伏流，一泻汪洋。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潜龙腾渊，鳞爪飞扬。乳虎啸谷，百兽震惶。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鹰隼试翼，风尘吸张。奇花初胎，矞矞皇皇。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干将发硎，有作其芒。天戴其苍，地履其黄。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纵有千古，横有八荒。前途似海，来日方长。</a:t>
            </a:r>
            <a:endParaRPr lang="en-US" altLang="zh-CN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美哉我少年中国，与天不老！</a:t>
            </a:r>
            <a:endParaRPr lang="zh-CN" altLang="en-US" sz="20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+mn-ea"/>
              </a:rPr>
              <a:t>壮哉我中国少年，与国无疆！</a:t>
            </a:r>
            <a:endParaRPr lang="zh-CN" altLang="en-US" sz="2000" dirty="0">
              <a:solidFill>
                <a:schemeClr val="bg1"/>
              </a:solidFill>
              <a:latin typeface="+mn-ea"/>
              <a:cs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1161" y="654912"/>
            <a:ext cx="1290320" cy="43399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lvl="0"/>
            <a:r>
              <a:rPr lang="en-US" altLang="zh-CN" sz="5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5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少年中国说</a:t>
            </a:r>
            <a:r>
              <a:rPr lang="en-US" altLang="zh-CN" sz="5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endParaRPr lang="en-US" altLang="zh-CN" sz="5400" b="1" dirty="0" smtClean="0">
              <a:gradFill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3810"/>
            <a:ext cx="12180570" cy="68522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6335" y="421640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0380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25" y="-7620"/>
            <a:ext cx="12181840" cy="687133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等腰三角形 2"/>
          <p:cNvSpPr/>
          <p:nvPr/>
        </p:nvSpPr>
        <p:spPr>
          <a:xfrm rot="18900000">
            <a:off x="5092903" y="1167480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5" name="等腰三角形 2"/>
          <p:cNvSpPr/>
          <p:nvPr/>
        </p:nvSpPr>
        <p:spPr>
          <a:xfrm rot="2700000">
            <a:off x="5597660" y="1656241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6" name="等腰三角形 2"/>
          <p:cNvSpPr/>
          <p:nvPr/>
        </p:nvSpPr>
        <p:spPr>
          <a:xfrm rot="8100000">
            <a:off x="5781408" y="3503670"/>
            <a:ext cx="2695963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B326DA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7" name="等腰三角形 2"/>
          <p:cNvSpPr/>
          <p:nvPr/>
        </p:nvSpPr>
        <p:spPr>
          <a:xfrm rot="13500000">
            <a:off x="4026812" y="3517445"/>
            <a:ext cx="2695961" cy="2324105"/>
          </a:xfrm>
          <a:custGeom>
            <a:avLst/>
            <a:gdLst/>
            <a:ahLst/>
            <a:cxnLst/>
            <a:rect l="l" t="t" r="r" b="b"/>
            <a:pathLst>
              <a:path w="1789938" h="1543050">
                <a:moveTo>
                  <a:pt x="894969" y="0"/>
                </a:moveTo>
                <a:lnTo>
                  <a:pt x="1789938" y="1543050"/>
                </a:lnTo>
                <a:lnTo>
                  <a:pt x="1433028" y="1543050"/>
                </a:lnTo>
                <a:cubicBezTo>
                  <a:pt x="1432573" y="1245097"/>
                  <a:pt x="1190863" y="1003732"/>
                  <a:pt x="892779" y="1003732"/>
                </a:cubicBezTo>
                <a:cubicBezTo>
                  <a:pt x="594695" y="1003732"/>
                  <a:pt x="352986" y="1245097"/>
                  <a:pt x="352531" y="1543050"/>
                </a:cubicBezTo>
                <a:lnTo>
                  <a:pt x="0" y="1543050"/>
                </a:lnTo>
                <a:close/>
              </a:path>
            </a:pathLst>
          </a:custGeom>
          <a:solidFill>
            <a:srgbClr val="F0C047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8" name="等腰三角形 2"/>
          <p:cNvSpPr/>
          <p:nvPr/>
        </p:nvSpPr>
        <p:spPr>
          <a:xfrm rot="18900000" flipH="1">
            <a:off x="4149879" y="2118388"/>
            <a:ext cx="1349130" cy="2324105"/>
          </a:xfrm>
          <a:custGeom>
            <a:avLst/>
            <a:gdLst/>
            <a:ahLst/>
            <a:cxnLst/>
            <a:rect l="l" t="t" r="r" b="b"/>
            <a:pathLst>
              <a:path w="895732" h="1543050">
                <a:moveTo>
                  <a:pt x="763" y="0"/>
                </a:moveTo>
                <a:lnTo>
                  <a:pt x="895732" y="1543050"/>
                </a:lnTo>
                <a:lnTo>
                  <a:pt x="538822" y="1543050"/>
                </a:lnTo>
                <a:cubicBezTo>
                  <a:pt x="538368" y="1245573"/>
                  <a:pt x="297428" y="1004503"/>
                  <a:pt x="0" y="1003876"/>
                </a:cubicBezTo>
                <a:lnTo>
                  <a:pt x="0" y="1316"/>
                </a:lnTo>
                <a:close/>
              </a:path>
            </a:pathLst>
          </a:custGeom>
          <a:solidFill>
            <a:schemeClr val="accent1">
              <a:lumMod val="50000"/>
              <a:lumOff val="5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6880797" y="2155389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0" noProof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升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690278" y="2317484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定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6940767" y="4423739"/>
            <a:ext cx="800219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奖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4690301" y="4424236"/>
            <a:ext cx="80021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微软雅黑" panose="020B0503020204020204" pitchFamily="34" charset="-122"/>
                <a:cs typeface="+mn-ea"/>
                <a:sym typeface="Century Gothic" panose="020B0502020202020204" pitchFamily="34" charset="0"/>
              </a:rPr>
              <a:t>送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952893" y="4408601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zh-CN" altLang="en-US" sz="2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周年优惠大放送</a:t>
            </a:r>
            <a:endParaRPr lang="zh-CN" altLang="en-US" sz="2400" b="1" dirty="0"/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952893" y="4818749"/>
            <a:ext cx="270637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chemeClr val="bg1"/>
                </a:solidFill>
              </a:rPr>
              <a:t>周年庆当天名报名学员，享受八折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8562927" y="4218629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砸金蛋，赢大奖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6" name="矩形 6"/>
          <p:cNvSpPr>
            <a:spLocks noChangeArrowheads="1"/>
          </p:cNvSpPr>
          <p:nvPr/>
        </p:nvSpPr>
        <p:spPr bwMode="auto">
          <a:xfrm>
            <a:off x="8562927" y="4629254"/>
            <a:ext cx="333417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chemeClr val="bg1"/>
                </a:solidFill>
              </a:rPr>
              <a:t>周年庆当天所有报名学员，可参加幸运砸金蛋。</a:t>
            </a:r>
            <a:endParaRPr lang="zh-CN" altLang="zh-CN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zh-CN" altLang="zh-CN" sz="1600" dirty="0" smtClean="0">
                <a:solidFill>
                  <a:schemeClr val="bg1"/>
                </a:solidFill>
              </a:rPr>
              <a:t>奖项设置：</a:t>
            </a:r>
            <a:r>
              <a:rPr lang="en-US" altLang="zh-CN" sz="1600" dirty="0" smtClean="0">
                <a:solidFill>
                  <a:schemeClr val="bg1"/>
                </a:solidFill>
              </a:rPr>
              <a:t>iPhoneX</a:t>
            </a:r>
            <a:r>
              <a:rPr lang="zh-CN" altLang="zh-CN" sz="1600" dirty="0" smtClean="0">
                <a:solidFill>
                  <a:schemeClr val="bg1"/>
                </a:solidFill>
              </a:rPr>
              <a:t>，无人机</a:t>
            </a:r>
            <a:r>
              <a:rPr lang="zh-CN" altLang="en-US" sz="1600" dirty="0" smtClean="0">
                <a:solidFill>
                  <a:schemeClr val="bg1"/>
                </a:solidFill>
              </a:rPr>
              <a:t>等</a:t>
            </a:r>
            <a:r>
              <a:rPr lang="en-US" altLang="zh-CN" sz="1600" dirty="0" smtClean="0">
                <a:solidFill>
                  <a:schemeClr val="bg1"/>
                </a:solidFill>
              </a:rPr>
              <a:t>……</a:t>
            </a:r>
            <a:endParaRPr lang="zh-CN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8562927" y="957870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 defTabSz="914400">
              <a:spcBef>
                <a:spcPct val="0"/>
              </a:spcBef>
              <a:defRPr/>
            </a:pPr>
            <a:r>
              <a:rPr lang="zh-CN" altLang="en-US" sz="2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课程服务升级</a:t>
            </a:r>
            <a:endParaRPr lang="zh-CN" altLang="en-US" sz="2400" b="1" dirty="0"/>
          </a:p>
        </p:txBody>
      </p:sp>
      <p:sp>
        <p:nvSpPr>
          <p:cNvPr id="18" name="矩形 6"/>
          <p:cNvSpPr>
            <a:spLocks noChangeArrowheads="1"/>
          </p:cNvSpPr>
          <p:nvPr/>
        </p:nvSpPr>
        <p:spPr bwMode="auto">
          <a:xfrm>
            <a:off x="8562927" y="1442987"/>
            <a:ext cx="3092034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chemeClr val="bg1"/>
                </a:solidFill>
              </a:rPr>
              <a:t>转</a:t>
            </a:r>
            <a:r>
              <a:rPr lang="zh-CN" altLang="en-US" sz="1600" dirty="0" smtClean="0">
                <a:solidFill>
                  <a:schemeClr val="bg1"/>
                </a:solidFill>
              </a:rPr>
              <a:t>现有课程服务升级为</a:t>
            </a:r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</a:rPr>
              <a:t>人精品小班，和增开智能</a:t>
            </a:r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</a:rPr>
              <a:t>对</a:t>
            </a:r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</a:rPr>
              <a:t>教学。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52893" y="957870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 smtClean="0">
                <a:gradFill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预报名订金翻倍用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0" name="矩形 6"/>
          <p:cNvSpPr>
            <a:spLocks noChangeArrowheads="1"/>
          </p:cNvSpPr>
          <p:nvPr/>
        </p:nvSpPr>
        <p:spPr bwMode="auto">
          <a:xfrm>
            <a:off x="952893" y="1442987"/>
            <a:ext cx="328271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活动时间内预报一科缴费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500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抵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1000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，二科缴费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1000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抵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2000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+mn-ea"/>
              </a:rPr>
              <a:t>40</a:t>
            </a:r>
            <a:r>
              <a:rPr lang="zh-CN" altLang="zh-CN" sz="1600" dirty="0" smtClean="0">
                <a:solidFill>
                  <a:schemeClr val="bg1"/>
                </a:solidFill>
                <a:latin typeface="+mn-ea"/>
              </a:rPr>
              <a:t>小时为一科可叠加，无上限）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181715"/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sp>
        <p:nvSpPr>
          <p:cNvPr id="21" name="椭圆形标注 20"/>
          <p:cNvSpPr/>
          <p:nvPr/>
        </p:nvSpPr>
        <p:spPr>
          <a:xfrm>
            <a:off x="5308978" y="2811438"/>
            <a:ext cx="1787857" cy="1869743"/>
          </a:xfrm>
          <a:prstGeom prst="wedgeEllipseCallou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ea"/>
              <a:sym typeface="Century Gothic" panose="020B0502020202020204" pitchFamily="34" charset="0"/>
            </a:endParaRPr>
          </a:p>
        </p:txBody>
      </p:sp>
      <p:pic>
        <p:nvPicPr>
          <p:cNvPr id="2" name="图片 1" descr="微信图片_20190603155116"/>
          <p:cNvPicPr>
            <a:picLocks noChangeAspect="1"/>
          </p:cNvPicPr>
          <p:nvPr/>
        </p:nvPicPr>
        <p:blipFill>
          <a:blip r:embed="rId1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rcRect l="23417" t="11873" r="27928" b="35481"/>
          <a:stretch>
            <a:fillRect/>
          </a:stretch>
        </p:blipFill>
        <p:spPr>
          <a:xfrm>
            <a:off x="5575935" y="2986405"/>
            <a:ext cx="1304925" cy="1437640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0070142956-000000000713063322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232535"/>
            <a:ext cx="4391660" cy="423418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 descr="266334d968fb84f240a1c0e29dbf69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30" y="1232535"/>
            <a:ext cx="4390390" cy="423354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30" y="1232535"/>
            <a:ext cx="3543935" cy="2050415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 descr="Img4528872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730" y="3239770"/>
            <a:ext cx="3543300" cy="2213610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44630" r="37523" b="11251"/>
          <a:stretch>
            <a:fillRect/>
          </a:stretch>
        </p:blipFill>
        <p:spPr>
          <a:xfrm>
            <a:off x="0" y="14605"/>
            <a:ext cx="12192000" cy="6828790"/>
          </a:xfrm>
          <a:prstGeom prst="rect">
            <a:avLst/>
          </a:prstGeom>
        </p:spPr>
      </p:pic>
      <p:sp>
        <p:nvSpPr>
          <p:cNvPr id="4" name="标题 4"/>
          <p:cNvSpPr>
            <a:spLocks noGrp="1"/>
          </p:cNvSpPr>
          <p:nvPr/>
        </p:nvSpPr>
        <p:spPr>
          <a:xfrm>
            <a:off x="1394460" y="333406"/>
            <a:ext cx="5419185" cy="89535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到场嘉宾及领导</a:t>
            </a:r>
            <a:endParaRPr lang="zh-CN" alt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2720" y="2000250"/>
            <a:ext cx="75533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张建伟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老师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松鼠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智适应教育湖南省总监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2720" y="1280795"/>
            <a:ext cx="7783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李皞丹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先生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青年商会会长，恒兴集团董事长</a:t>
            </a:r>
            <a:endParaRPr lang="zh-CN" alt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2720" y="2748280"/>
            <a:ext cx="83585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樊裕堃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老师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松鼠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智适应教育教学研发部负责人， </a:t>
            </a:r>
            <a:endParaRPr lang="zh-CN" alt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                   全国特级教师</a:t>
            </a:r>
            <a:endParaRPr lang="en-US" altLang="zh-CN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42720" y="4542790"/>
            <a:ext cx="835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潘   潇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校长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松鼠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智适应教育华容分校校长</a:t>
            </a:r>
            <a:endParaRPr lang="zh-CN" alt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2720" y="3828415"/>
            <a:ext cx="68402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丁世华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先生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家长代表</a:t>
            </a:r>
            <a:r>
              <a:rPr lang="zh-CN" altLang="en-US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endParaRPr lang="zh-CN" alt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42720" y="5260975"/>
            <a:ext cx="835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段文杰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老师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松鼠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智适应教育湖南运营经理</a:t>
            </a:r>
            <a:endParaRPr lang="zh-CN" alt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42720" y="5899785"/>
            <a:ext cx="8358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陈   刚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</a:t>
            </a:r>
            <a:r>
              <a:rPr lang="zh-CN" alt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老师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   松鼠</a:t>
            </a:r>
            <a:r>
              <a:rPr lang="en-US" altLang="zh-CN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AI</a:t>
            </a:r>
            <a:r>
              <a:rPr lang="zh-CN" altLang="en-US" sz="28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智适应教育湖南运营经理</a:t>
            </a:r>
            <a:endParaRPr lang="zh-CN" altLang="en-US" sz="2800" b="1" dirty="0">
              <a:solidFill>
                <a:schemeClr val="accent4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  <p:bldP spid="6" grpId="0"/>
      <p:bldP spid="7" grpId="0"/>
      <p:bldP spid="9" grpId="0"/>
      <p:bldP spid="2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" t="44630" r="36228" b="110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340440"/>
            <a:ext cx="1500188" cy="180262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31405" y="4554220"/>
            <a:ext cx="4594860" cy="132207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sz="40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sz="40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0" y="3096293"/>
            <a:ext cx="777604" cy="9343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684" y="3096293"/>
            <a:ext cx="777604" cy="934370"/>
          </a:xfrm>
          <a:prstGeom prst="rect">
            <a:avLst/>
          </a:prstGeom>
        </p:spPr>
      </p:pic>
      <p:pic>
        <p:nvPicPr>
          <p:cNvPr id="2" name="图片 1" descr="微信图片_201906201009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513" y="259573"/>
            <a:ext cx="1455170" cy="597767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44630" r="37523" b="11251"/>
          <a:stretch>
            <a:fillRect/>
          </a:stretch>
        </p:blipFill>
        <p:spPr>
          <a:xfrm>
            <a:off x="31750" y="-1"/>
            <a:ext cx="12192000" cy="6858001"/>
          </a:xfrm>
          <a:prstGeom prst="rect">
            <a:avLst/>
          </a:prstGeom>
        </p:spPr>
      </p:pic>
      <p:sp>
        <p:nvSpPr>
          <p:cNvPr id="5" name="iŝľîḑé"/>
          <p:cNvSpPr/>
          <p:nvPr/>
        </p:nvSpPr>
        <p:spPr bwMode="auto">
          <a:xfrm>
            <a:off x="739775" y="2411730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1</a:t>
            </a:r>
            <a:endParaRPr lang="en-US" altLang="zh-CN" sz="2800" dirty="0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6" name="îṡlidè"/>
          <p:cNvSpPr/>
          <p:nvPr/>
        </p:nvSpPr>
        <p:spPr bwMode="auto">
          <a:xfrm>
            <a:off x="1721485" y="2403475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介绍来宾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ïşlíḑè"/>
          <p:cNvSpPr/>
          <p:nvPr/>
        </p:nvSpPr>
        <p:spPr bwMode="auto">
          <a:xfrm>
            <a:off x="6465570" y="2398395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2</a:t>
            </a:r>
            <a:endParaRPr lang="en-US" altLang="zh-CN" sz="2800" b="1" dirty="0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0" name="íṥľïḓè"/>
          <p:cNvSpPr/>
          <p:nvPr/>
        </p:nvSpPr>
        <p:spPr bwMode="auto">
          <a:xfrm>
            <a:off x="7447280" y="2403475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领导发言</a:t>
            </a:r>
            <a:endParaRPr lang="zh-C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ïṧḻîdê"/>
          <p:cNvSpPr/>
          <p:nvPr/>
        </p:nvSpPr>
        <p:spPr bwMode="auto">
          <a:xfrm>
            <a:off x="739775" y="3597275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3</a:t>
            </a:r>
            <a:endParaRPr lang="en-US" altLang="zh-CN" sz="2800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ïŝļidê"/>
          <p:cNvSpPr/>
          <p:nvPr/>
        </p:nvSpPr>
        <p:spPr bwMode="auto">
          <a:xfrm>
            <a:off x="1721485" y="3597275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lvl="0"/>
            <a:r>
              <a:rPr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</a:t>
            </a: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作文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íṧḻîḓê"/>
          <p:cNvSpPr/>
          <p:nvPr/>
        </p:nvSpPr>
        <p:spPr bwMode="auto">
          <a:xfrm>
            <a:off x="6465570" y="3583940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4</a:t>
            </a:r>
            <a:endParaRPr lang="en-US" altLang="zh-CN" sz="2800" b="1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4" name="ísḷíḑè"/>
          <p:cNvSpPr/>
          <p:nvPr/>
        </p:nvSpPr>
        <p:spPr bwMode="auto">
          <a:xfrm>
            <a:off x="7447280" y="3583940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家长发言</a:t>
            </a:r>
            <a:endParaRPr lang="zh-CN" altLang="zh-CN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îšļiḑè"/>
          <p:cNvSpPr/>
          <p:nvPr/>
        </p:nvSpPr>
        <p:spPr bwMode="auto">
          <a:xfrm>
            <a:off x="739775" y="4748530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5</a:t>
            </a:r>
            <a:endParaRPr lang="en-US" altLang="zh-CN" sz="2800" dirty="0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" name="í$ḻïḑé"/>
          <p:cNvSpPr/>
          <p:nvPr/>
        </p:nvSpPr>
        <p:spPr bwMode="auto">
          <a:xfrm>
            <a:off x="1721485" y="4748530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风采展示</a:t>
            </a:r>
            <a:endParaRPr lang="zh-CN" alt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ïSlíḋè"/>
          <p:cNvSpPr/>
          <p:nvPr/>
        </p:nvSpPr>
        <p:spPr bwMode="auto">
          <a:xfrm>
            <a:off x="6465570" y="4748530"/>
            <a:ext cx="876935" cy="885190"/>
          </a:xfrm>
          <a:custGeom>
            <a:avLst/>
            <a:gdLst>
              <a:gd name="connsiteX0" fmla="*/ 360040 w 792088"/>
              <a:gd name="connsiteY0" fmla="*/ 0 h 720080"/>
              <a:gd name="connsiteX1" fmla="*/ 792088 w 792088"/>
              <a:gd name="connsiteY1" fmla="*/ 0 h 720080"/>
              <a:gd name="connsiteX2" fmla="*/ 792088 w 792088"/>
              <a:gd name="connsiteY2" fmla="*/ 720080 h 720080"/>
              <a:gd name="connsiteX3" fmla="*/ 360040 w 792088"/>
              <a:gd name="connsiteY3" fmla="*/ 720080 h 720080"/>
              <a:gd name="connsiteX4" fmla="*/ 0 w 792088"/>
              <a:gd name="connsiteY4" fmla="*/ 360040 h 720080"/>
              <a:gd name="connsiteX5" fmla="*/ 360040 w 79208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088" h="720080">
                <a:moveTo>
                  <a:pt x="360040" y="0"/>
                </a:moveTo>
                <a:lnTo>
                  <a:pt x="792088" y="0"/>
                </a:lnTo>
                <a:lnTo>
                  <a:pt x="792088" y="720080"/>
                </a:lnTo>
                <a:lnTo>
                  <a:pt x="360040" y="720080"/>
                </a:lnTo>
                <a:cubicBezTo>
                  <a:pt x="161195" y="720080"/>
                  <a:pt x="0" y="558885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10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6</a:t>
            </a:r>
            <a:endParaRPr lang="en-US" altLang="zh-CN" sz="2800" b="1" dirty="0">
              <a:solidFill>
                <a:schemeClr val="bg1">
                  <a:lumMod val="10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8" name="ïšḻíďê"/>
          <p:cNvSpPr/>
          <p:nvPr/>
        </p:nvSpPr>
        <p:spPr bwMode="auto">
          <a:xfrm>
            <a:off x="7447280" y="4765040"/>
            <a:ext cx="4066540" cy="885190"/>
          </a:xfrm>
          <a:custGeom>
            <a:avLst/>
            <a:gdLst>
              <a:gd name="connsiteX0" fmla="*/ 0 w 3672408"/>
              <a:gd name="connsiteY0" fmla="*/ 0 h 720080"/>
              <a:gd name="connsiteX1" fmla="*/ 3312368 w 3672408"/>
              <a:gd name="connsiteY1" fmla="*/ 0 h 720080"/>
              <a:gd name="connsiteX2" fmla="*/ 3672408 w 3672408"/>
              <a:gd name="connsiteY2" fmla="*/ 360040 h 720080"/>
              <a:gd name="connsiteX3" fmla="*/ 3312368 w 3672408"/>
              <a:gd name="connsiteY3" fmla="*/ 720080 h 720080"/>
              <a:gd name="connsiteX4" fmla="*/ 0 w 3672408"/>
              <a:gd name="connsiteY4" fmla="*/ 720080 h 720080"/>
              <a:gd name="connsiteX5" fmla="*/ 0 w 3672408"/>
              <a:gd name="connsiteY5" fmla="*/ 0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2408" h="720080">
                <a:moveTo>
                  <a:pt x="0" y="0"/>
                </a:moveTo>
                <a:lnTo>
                  <a:pt x="3312368" y="0"/>
                </a:lnTo>
                <a:cubicBezTo>
                  <a:pt x="3511213" y="0"/>
                  <a:pt x="3672408" y="161195"/>
                  <a:pt x="3672408" y="360040"/>
                </a:cubicBezTo>
                <a:cubicBezTo>
                  <a:pt x="3672408" y="558885"/>
                  <a:pt x="3511213" y="720080"/>
                  <a:pt x="3312368" y="720080"/>
                </a:cubicBezTo>
                <a:lnTo>
                  <a:pt x="0" y="72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none" lIns="91440" tIns="45720" rIns="91440" bIns="45720" anchor="ctr" anchorCtr="1" forceAA="0" compatLnSpc="1">
            <a:norm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优惠活动</a:t>
            </a:r>
            <a:endParaRPr lang="zh-CN" altLang="en-US" sz="2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îŝḷîḋé"/>
          <p:cNvSpPr/>
          <p:nvPr/>
        </p:nvSpPr>
        <p:spPr bwMode="auto">
          <a:xfrm>
            <a:off x="4173220" y="791845"/>
            <a:ext cx="3907155" cy="1113790"/>
          </a:xfrm>
          <a:custGeom>
            <a:avLst/>
            <a:gdLst>
              <a:gd name="connsiteX0" fmla="*/ 186024 w 3528392"/>
              <a:gd name="connsiteY0" fmla="*/ 0 h 906134"/>
              <a:gd name="connsiteX1" fmla="*/ 3342368 w 3528392"/>
              <a:gd name="connsiteY1" fmla="*/ 0 h 906134"/>
              <a:gd name="connsiteX2" fmla="*/ 3528392 w 3528392"/>
              <a:gd name="connsiteY2" fmla="*/ 186024 h 906134"/>
              <a:gd name="connsiteX3" fmla="*/ 3528392 w 3528392"/>
              <a:gd name="connsiteY3" fmla="*/ 906134 h 906134"/>
              <a:gd name="connsiteX4" fmla="*/ 0 w 3528392"/>
              <a:gd name="connsiteY4" fmla="*/ 906134 h 906134"/>
              <a:gd name="connsiteX5" fmla="*/ 0 w 3528392"/>
              <a:gd name="connsiteY5" fmla="*/ 186024 h 906134"/>
              <a:gd name="connsiteX6" fmla="*/ 186024 w 3528392"/>
              <a:gd name="connsiteY6" fmla="*/ 0 h 906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28392" h="906134">
                <a:moveTo>
                  <a:pt x="186024" y="0"/>
                </a:moveTo>
                <a:lnTo>
                  <a:pt x="3342368" y="0"/>
                </a:lnTo>
                <a:cubicBezTo>
                  <a:pt x="3445106" y="0"/>
                  <a:pt x="3528392" y="83286"/>
                  <a:pt x="3528392" y="186024"/>
                </a:cubicBezTo>
                <a:lnTo>
                  <a:pt x="3528392" y="906134"/>
                </a:lnTo>
                <a:lnTo>
                  <a:pt x="0" y="906134"/>
                </a:lnTo>
                <a:lnTo>
                  <a:pt x="0" y="186024"/>
                </a:lnTo>
                <a:cubicBezTo>
                  <a:pt x="0" y="83286"/>
                  <a:pt x="83286" y="0"/>
                  <a:pt x="186024" y="0"/>
                </a:cubicBez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anchor="ctr" anchorCtr="1" forceAA="0" compatLnSpc="1">
            <a:normAutofit/>
          </a:bodyPr>
          <a:lstStyle/>
          <a:p>
            <a:pPr algn="ctr"/>
            <a:r>
              <a:rPr lang="zh-CN" altLang="en-US" sz="4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周年庆流程</a:t>
            </a:r>
            <a:endParaRPr lang="zh-CN" altLang="en-US" sz="40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îṣ1íďe"/>
          <p:cNvSpPr/>
          <p:nvPr/>
        </p:nvSpPr>
        <p:spPr bwMode="auto">
          <a:xfrm>
            <a:off x="4181475" y="1993900"/>
            <a:ext cx="3891915" cy="169545"/>
          </a:xfrm>
          <a:custGeom>
            <a:avLst/>
            <a:gdLst>
              <a:gd name="connsiteX0" fmla="*/ 0 w 3514283"/>
              <a:gd name="connsiteY0" fmla="*/ 0 h 137982"/>
              <a:gd name="connsiteX1" fmla="*/ 3514283 w 3514283"/>
              <a:gd name="connsiteY1" fmla="*/ 0 h 137982"/>
              <a:gd name="connsiteX2" fmla="*/ 3506718 w 3514283"/>
              <a:gd name="connsiteY2" fmla="*/ 24367 h 137982"/>
              <a:gd name="connsiteX3" fmla="*/ 3335313 w 3514283"/>
              <a:gd name="connsiteY3" fmla="*/ 137982 h 137982"/>
              <a:gd name="connsiteX4" fmla="*/ 178969 w 3514283"/>
              <a:gd name="connsiteY4" fmla="*/ 137982 h 137982"/>
              <a:gd name="connsiteX5" fmla="*/ 7564 w 3514283"/>
              <a:gd name="connsiteY5" fmla="*/ 24367 h 137982"/>
              <a:gd name="connsiteX6" fmla="*/ 0 w 3514283"/>
              <a:gd name="connsiteY6" fmla="*/ 0 h 13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283" h="137982">
                <a:moveTo>
                  <a:pt x="0" y="0"/>
                </a:moveTo>
                <a:lnTo>
                  <a:pt x="3514283" y="0"/>
                </a:lnTo>
                <a:lnTo>
                  <a:pt x="3506718" y="24367"/>
                </a:lnTo>
                <a:cubicBezTo>
                  <a:pt x="3478478" y="91134"/>
                  <a:pt x="3412367" y="137982"/>
                  <a:pt x="3335313" y="137982"/>
                </a:cubicBezTo>
                <a:lnTo>
                  <a:pt x="178969" y="137982"/>
                </a:lnTo>
                <a:cubicBezTo>
                  <a:pt x="101916" y="137982"/>
                  <a:pt x="35804" y="91134"/>
                  <a:pt x="7564" y="2436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8EE90"/>
              </a:gs>
              <a:gs pos="52000">
                <a:srgbClr val="9F6B21"/>
              </a:gs>
            </a:gsLst>
            <a:lin ang="5400000" scaled="0"/>
          </a:gradFill>
          <a:ln w="19050">
            <a:noFill/>
            <a:rou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endParaRPr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6335" y="421640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0380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9525" y="2654935"/>
            <a:ext cx="12181840" cy="1555750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165475" y="2925445"/>
            <a:ext cx="58604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6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李皞丹先生 致词</a:t>
            </a:r>
            <a:endParaRPr lang="zh-CN" altLang="en-US" sz="60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" grpId="0" bldLvl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ís1íḍe"/>
          <p:cNvSpPr/>
          <p:nvPr/>
        </p:nvSpPr>
        <p:spPr>
          <a:xfrm>
            <a:off x="0" y="2849880"/>
            <a:ext cx="12192000" cy="202692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21" name="组合 20"/>
          <p:cNvGrpSpPr/>
          <p:nvPr/>
        </p:nvGrpSpPr>
        <p:grpSpPr>
          <a:xfrm>
            <a:off x="4507230" y="1558925"/>
            <a:ext cx="3177540" cy="2668905"/>
            <a:chOff x="661209" y="1130300"/>
            <a:chExt cx="3499792" cy="2939371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1777179" y="4050990"/>
              <a:ext cx="1285721" cy="18681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"/>
            <p:cNvSpPr>
              <a:spLocks noChangeArrowheads="1"/>
            </p:cNvSpPr>
            <p:nvPr/>
          </p:nvSpPr>
          <p:spPr bwMode="auto">
            <a:xfrm>
              <a:off x="1777179" y="3635140"/>
              <a:ext cx="1285721" cy="42640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>
              <a:reflection blurRad="6350" stA="23000" endPos="55000" dir="5400000" sy="-100000" algn="bl" rotWithShape="0"/>
            </a:effec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61209" y="1130300"/>
              <a:ext cx="3499792" cy="2505653"/>
              <a:chOff x="661209" y="1130300"/>
              <a:chExt cx="3499792" cy="2505653"/>
            </a:xfrm>
          </p:grpSpPr>
          <p:sp>
            <p:nvSpPr>
              <p:cNvPr id="40" name="Freeform 2"/>
              <p:cNvSpPr>
                <a:spLocks noChangeArrowheads="1"/>
              </p:cNvSpPr>
              <p:nvPr/>
            </p:nvSpPr>
            <p:spPr bwMode="auto">
              <a:xfrm>
                <a:off x="661209" y="1130300"/>
                <a:ext cx="3499792" cy="2118231"/>
              </a:xfrm>
              <a:custGeom>
                <a:avLst/>
                <a:gdLst>
                  <a:gd name="T0" fmla="*/ 18999 w 19000"/>
                  <a:gd name="T1" fmla="*/ 11499 h 11500"/>
                  <a:gd name="T2" fmla="*/ 18999 w 19000"/>
                  <a:gd name="T3" fmla="*/ 11499 h 11500"/>
                  <a:gd name="T4" fmla="*/ 18999 w 19000"/>
                  <a:gd name="T5" fmla="*/ 630 h 11500"/>
                  <a:gd name="T6" fmla="*/ 18369 w 19000"/>
                  <a:gd name="T7" fmla="*/ 0 h 11500"/>
                  <a:gd name="T8" fmla="*/ 630 w 19000"/>
                  <a:gd name="T9" fmla="*/ 0 h 11500"/>
                  <a:gd name="T10" fmla="*/ 0 w 19000"/>
                  <a:gd name="T11" fmla="*/ 630 h 11500"/>
                  <a:gd name="T12" fmla="*/ 0 w 19000"/>
                  <a:gd name="T13" fmla="*/ 11499 h 11500"/>
                  <a:gd name="T14" fmla="*/ 18999 w 19000"/>
                  <a:gd name="T15" fmla="*/ 11499 h 1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00" h="11500">
                    <a:moveTo>
                      <a:pt x="18999" y="11499"/>
                    </a:moveTo>
                    <a:lnTo>
                      <a:pt x="18999" y="11499"/>
                    </a:lnTo>
                    <a:cubicBezTo>
                      <a:pt x="18999" y="630"/>
                      <a:pt x="18999" y="630"/>
                      <a:pt x="18999" y="630"/>
                    </a:cubicBezTo>
                    <a:cubicBezTo>
                      <a:pt x="18999" y="287"/>
                      <a:pt x="18712" y="0"/>
                      <a:pt x="18369" y="0"/>
                    </a:cubicBezTo>
                    <a:cubicBezTo>
                      <a:pt x="630" y="0"/>
                      <a:pt x="630" y="0"/>
                      <a:pt x="630" y="0"/>
                    </a:cubicBezTo>
                    <a:cubicBezTo>
                      <a:pt x="278" y="0"/>
                      <a:pt x="0" y="287"/>
                      <a:pt x="0" y="630"/>
                    </a:cubicBezTo>
                    <a:cubicBezTo>
                      <a:pt x="0" y="11499"/>
                      <a:pt x="0" y="11499"/>
                      <a:pt x="0" y="11499"/>
                    </a:cubicBezTo>
                    <a:lnTo>
                      <a:pt x="18999" y="11499"/>
                    </a:lnTo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4"/>
              <p:cNvSpPr>
                <a:spLocks noChangeArrowheads="1"/>
              </p:cNvSpPr>
              <p:nvPr/>
            </p:nvSpPr>
            <p:spPr bwMode="auto">
              <a:xfrm>
                <a:off x="661209" y="3248531"/>
                <a:ext cx="3499792" cy="387422"/>
              </a:xfrm>
              <a:custGeom>
                <a:avLst/>
                <a:gdLst>
                  <a:gd name="T0" fmla="*/ 0 w 19000"/>
                  <a:gd name="T1" fmla="*/ 0 h 2103"/>
                  <a:gd name="T2" fmla="*/ 0 w 19000"/>
                  <a:gd name="T3" fmla="*/ 0 h 2103"/>
                  <a:gd name="T4" fmla="*/ 0 w 19000"/>
                  <a:gd name="T5" fmla="*/ 1472 h 2103"/>
                  <a:gd name="T6" fmla="*/ 630 w 19000"/>
                  <a:gd name="T7" fmla="*/ 2102 h 2103"/>
                  <a:gd name="T8" fmla="*/ 18369 w 19000"/>
                  <a:gd name="T9" fmla="*/ 2102 h 2103"/>
                  <a:gd name="T10" fmla="*/ 18999 w 19000"/>
                  <a:gd name="T11" fmla="*/ 1472 h 2103"/>
                  <a:gd name="T12" fmla="*/ 18999 w 19000"/>
                  <a:gd name="T13" fmla="*/ 0 h 2103"/>
                  <a:gd name="T14" fmla="*/ 0 w 19000"/>
                  <a:gd name="T15" fmla="*/ 0 h 2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00" h="210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472"/>
                      <a:pt x="0" y="1472"/>
                      <a:pt x="0" y="1472"/>
                    </a:cubicBezTo>
                    <a:cubicBezTo>
                      <a:pt x="0" y="1824"/>
                      <a:pt x="278" y="2102"/>
                      <a:pt x="630" y="2102"/>
                    </a:cubicBezTo>
                    <a:cubicBezTo>
                      <a:pt x="18369" y="2102"/>
                      <a:pt x="18369" y="2102"/>
                      <a:pt x="18369" y="2102"/>
                    </a:cubicBezTo>
                    <a:cubicBezTo>
                      <a:pt x="18712" y="2102"/>
                      <a:pt x="18999" y="1824"/>
                      <a:pt x="18999" y="1472"/>
                    </a:cubicBezTo>
                    <a:cubicBezTo>
                      <a:pt x="18999" y="0"/>
                      <a:pt x="18999" y="0"/>
                      <a:pt x="18999" y="0"/>
                    </a:cubicBezTo>
                    <a:lnTo>
                      <a:pt x="0" y="0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" name="Freeform 5"/>
            <p:cNvSpPr>
              <a:spLocks noChangeArrowheads="1"/>
            </p:cNvSpPr>
            <p:nvPr/>
          </p:nvSpPr>
          <p:spPr bwMode="auto">
            <a:xfrm>
              <a:off x="1777179" y="4030685"/>
              <a:ext cx="1285721" cy="30864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839595" y="4469765"/>
            <a:ext cx="836930" cy="836930"/>
            <a:chOff x="7043444" y="1148015"/>
            <a:chExt cx="1297072" cy="129707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4" name="Oval 5"/>
            <p:cNvSpPr/>
            <p:nvPr/>
          </p:nvSpPr>
          <p:spPr bwMode="auto">
            <a:xfrm>
              <a:off x="7043444" y="1148015"/>
              <a:ext cx="1297072" cy="12970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/>
            </a:p>
          </p:txBody>
        </p:sp>
        <p:sp>
          <p:nvSpPr>
            <p:cNvPr id="45" name="bank_289176"/>
            <p:cNvSpPr>
              <a:spLocks noChangeAspect="1"/>
            </p:cNvSpPr>
            <p:nvPr/>
          </p:nvSpPr>
          <p:spPr bwMode="auto">
            <a:xfrm>
              <a:off x="7442648" y="1556431"/>
              <a:ext cx="498672" cy="480241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gradFill>
              <a:gsLst>
                <a:gs pos="0">
                  <a:srgbClr val="F8EE90"/>
                </a:gs>
                <a:gs pos="52000">
                  <a:srgbClr val="9F6B2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1035" y="3199765"/>
            <a:ext cx="3177540" cy="1173480"/>
            <a:chOff x="1137914" y="4323816"/>
            <a:chExt cx="2687394" cy="1103989"/>
          </a:xfrm>
        </p:grpSpPr>
        <p:sp>
          <p:nvSpPr>
            <p:cNvPr id="47" name="íṩḻídè"/>
            <p:cNvSpPr txBox="1"/>
            <p:nvPr/>
          </p:nvSpPr>
          <p:spPr bwMode="auto">
            <a:xfrm>
              <a:off x="1137914" y="4323816"/>
              <a:ext cx="268739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Artificial Intelligence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i$ľîḓê"/>
            <p:cNvSpPr/>
            <p:nvPr/>
          </p:nvSpPr>
          <p:spPr bwMode="auto">
            <a:xfrm>
              <a:off x="1137914" y="4765623"/>
              <a:ext cx="2687394" cy="662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zh-CN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</a:t>
              </a:r>
              <a:endParaRPr lang="zh-CN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507230" y="4469765"/>
            <a:ext cx="3177540" cy="1388745"/>
            <a:chOff x="661209" y="4041319"/>
            <a:chExt cx="3177406" cy="1388897"/>
          </a:xfrm>
        </p:grpSpPr>
        <p:grpSp>
          <p:nvGrpSpPr>
            <p:cNvPr id="50" name="组合 49"/>
            <p:cNvGrpSpPr/>
            <p:nvPr/>
          </p:nvGrpSpPr>
          <p:grpSpPr>
            <a:xfrm>
              <a:off x="1839577" y="4041319"/>
              <a:ext cx="836894" cy="836894"/>
              <a:chOff x="7043444" y="1148015"/>
              <a:chExt cx="1297072" cy="1297072"/>
            </a:xfrm>
          </p:grpSpPr>
          <p:sp>
            <p:nvSpPr>
              <p:cNvPr id="51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accent1"/>
                </a:solidFill>
              </a:ln>
              <a:effectLst/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52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gradFill>
                <a:gsLst>
                  <a:gs pos="0">
                    <a:srgbClr val="2C83B0"/>
                  </a:gs>
                  <a:gs pos="100000">
                    <a:srgbClr val="0E2557"/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3" name="íṩḻídè"/>
            <p:cNvSpPr txBox="1"/>
            <p:nvPr/>
          </p:nvSpPr>
          <p:spPr bwMode="auto">
            <a:xfrm>
              <a:off x="661209" y="4960586"/>
              <a:ext cx="3177406" cy="46963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solidFill>
                    <a:schemeClr val="bg1"/>
                  </a:solidFill>
                </a:rPr>
                <a:t>Education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341360" y="3199765"/>
            <a:ext cx="3177540" cy="1173480"/>
            <a:chOff x="1137914" y="4323816"/>
            <a:chExt cx="2687394" cy="1103989"/>
          </a:xfrm>
        </p:grpSpPr>
        <p:sp>
          <p:nvSpPr>
            <p:cNvPr id="55" name="íṩḻídè"/>
            <p:cNvSpPr txBox="1"/>
            <p:nvPr/>
          </p:nvSpPr>
          <p:spPr bwMode="auto">
            <a:xfrm>
              <a:off x="1137914" y="4323816"/>
              <a:ext cx="2687394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dirty="0"/>
                <a:t>Knowledge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i$ľîḓê"/>
            <p:cNvSpPr/>
            <p:nvPr/>
          </p:nvSpPr>
          <p:spPr bwMode="auto">
            <a:xfrm>
              <a:off x="1137914" y="4765623"/>
              <a:ext cx="2687394" cy="662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学习知识</a:t>
              </a:r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9511665" y="4469765"/>
            <a:ext cx="836930" cy="836930"/>
            <a:chOff x="7043444" y="1148015"/>
            <a:chExt cx="1297072" cy="129707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8" name="Oval 5"/>
            <p:cNvSpPr/>
            <p:nvPr/>
          </p:nvSpPr>
          <p:spPr bwMode="auto">
            <a:xfrm>
              <a:off x="7043444" y="1148015"/>
              <a:ext cx="1297072" cy="129707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lIns="0" tIns="0" rIns="0" bIns="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200"/>
            </a:p>
          </p:txBody>
        </p:sp>
        <p:sp>
          <p:nvSpPr>
            <p:cNvPr id="59" name="bank_289176"/>
            <p:cNvSpPr>
              <a:spLocks noChangeAspect="1"/>
            </p:cNvSpPr>
            <p:nvPr/>
          </p:nvSpPr>
          <p:spPr bwMode="auto">
            <a:xfrm>
              <a:off x="7442648" y="1556431"/>
              <a:ext cx="498672" cy="480241"/>
            </a:xfrm>
            <a:custGeom>
              <a:avLst/>
              <a:gdLst>
                <a:gd name="connsiteX0" fmla="*/ 216243 w 609050"/>
                <a:gd name="connsiteY0" fmla="*/ 412730 h 586540"/>
                <a:gd name="connsiteX1" fmla="*/ 216243 w 609050"/>
                <a:gd name="connsiteY1" fmla="*/ 456594 h 586540"/>
                <a:gd name="connsiteX2" fmla="*/ 293953 w 609050"/>
                <a:gd name="connsiteY2" fmla="*/ 456594 h 586540"/>
                <a:gd name="connsiteX3" fmla="*/ 293953 w 609050"/>
                <a:gd name="connsiteY3" fmla="*/ 412730 h 586540"/>
                <a:gd name="connsiteX4" fmla="*/ 69884 w 609050"/>
                <a:gd name="connsiteY4" fmla="*/ 412730 h 586540"/>
                <a:gd name="connsiteX5" fmla="*/ 69884 w 609050"/>
                <a:gd name="connsiteY5" fmla="*/ 456594 h 586540"/>
                <a:gd name="connsiteX6" fmla="*/ 147595 w 609050"/>
                <a:gd name="connsiteY6" fmla="*/ 456594 h 586540"/>
                <a:gd name="connsiteX7" fmla="*/ 147595 w 609050"/>
                <a:gd name="connsiteY7" fmla="*/ 412730 h 586540"/>
                <a:gd name="connsiteX8" fmla="*/ 460769 w 609050"/>
                <a:gd name="connsiteY8" fmla="*/ 376268 h 586540"/>
                <a:gd name="connsiteX9" fmla="*/ 460769 w 609050"/>
                <a:gd name="connsiteY9" fmla="*/ 414786 h 586540"/>
                <a:gd name="connsiteX10" fmla="*/ 555916 w 609050"/>
                <a:gd name="connsiteY10" fmla="*/ 414786 h 586540"/>
                <a:gd name="connsiteX11" fmla="*/ 555916 w 609050"/>
                <a:gd name="connsiteY11" fmla="*/ 376268 h 586540"/>
                <a:gd name="connsiteX12" fmla="*/ 216243 w 609050"/>
                <a:gd name="connsiteY12" fmla="*/ 339670 h 586540"/>
                <a:gd name="connsiteX13" fmla="*/ 216243 w 609050"/>
                <a:gd name="connsiteY13" fmla="*/ 383533 h 586540"/>
                <a:gd name="connsiteX14" fmla="*/ 293953 w 609050"/>
                <a:gd name="connsiteY14" fmla="*/ 383533 h 586540"/>
                <a:gd name="connsiteX15" fmla="*/ 293953 w 609050"/>
                <a:gd name="connsiteY15" fmla="*/ 339670 h 586540"/>
                <a:gd name="connsiteX16" fmla="*/ 69884 w 609050"/>
                <a:gd name="connsiteY16" fmla="*/ 339670 h 586540"/>
                <a:gd name="connsiteX17" fmla="*/ 69884 w 609050"/>
                <a:gd name="connsiteY17" fmla="*/ 383533 h 586540"/>
                <a:gd name="connsiteX18" fmla="*/ 147595 w 609050"/>
                <a:gd name="connsiteY18" fmla="*/ 383533 h 586540"/>
                <a:gd name="connsiteX19" fmla="*/ 147595 w 609050"/>
                <a:gd name="connsiteY19" fmla="*/ 339670 h 586540"/>
                <a:gd name="connsiteX20" fmla="*/ 460769 w 609050"/>
                <a:gd name="connsiteY20" fmla="*/ 303071 h 586540"/>
                <a:gd name="connsiteX21" fmla="*/ 460769 w 609050"/>
                <a:gd name="connsiteY21" fmla="*/ 341726 h 586540"/>
                <a:gd name="connsiteX22" fmla="*/ 555916 w 609050"/>
                <a:gd name="connsiteY22" fmla="*/ 341726 h 586540"/>
                <a:gd name="connsiteX23" fmla="*/ 555916 w 609050"/>
                <a:gd name="connsiteY23" fmla="*/ 303071 h 586540"/>
                <a:gd name="connsiteX24" fmla="*/ 216243 w 609050"/>
                <a:gd name="connsiteY24" fmla="*/ 266609 h 586540"/>
                <a:gd name="connsiteX25" fmla="*/ 216243 w 609050"/>
                <a:gd name="connsiteY25" fmla="*/ 310473 h 586540"/>
                <a:gd name="connsiteX26" fmla="*/ 293953 w 609050"/>
                <a:gd name="connsiteY26" fmla="*/ 310473 h 586540"/>
                <a:gd name="connsiteX27" fmla="*/ 293953 w 609050"/>
                <a:gd name="connsiteY27" fmla="*/ 266609 h 586540"/>
                <a:gd name="connsiteX28" fmla="*/ 69884 w 609050"/>
                <a:gd name="connsiteY28" fmla="*/ 266609 h 586540"/>
                <a:gd name="connsiteX29" fmla="*/ 69884 w 609050"/>
                <a:gd name="connsiteY29" fmla="*/ 310473 h 586540"/>
                <a:gd name="connsiteX30" fmla="*/ 147595 w 609050"/>
                <a:gd name="connsiteY30" fmla="*/ 310473 h 586540"/>
                <a:gd name="connsiteX31" fmla="*/ 147595 w 609050"/>
                <a:gd name="connsiteY31" fmla="*/ 266609 h 586540"/>
                <a:gd name="connsiteX32" fmla="*/ 460769 w 609050"/>
                <a:gd name="connsiteY32" fmla="*/ 230010 h 586540"/>
                <a:gd name="connsiteX33" fmla="*/ 460769 w 609050"/>
                <a:gd name="connsiteY33" fmla="*/ 268528 h 586540"/>
                <a:gd name="connsiteX34" fmla="*/ 555916 w 609050"/>
                <a:gd name="connsiteY34" fmla="*/ 268528 h 586540"/>
                <a:gd name="connsiteX35" fmla="*/ 555916 w 609050"/>
                <a:gd name="connsiteY35" fmla="*/ 230010 h 586540"/>
                <a:gd name="connsiteX36" fmla="*/ 216243 w 609050"/>
                <a:gd name="connsiteY36" fmla="*/ 193549 h 586540"/>
                <a:gd name="connsiteX37" fmla="*/ 216243 w 609050"/>
                <a:gd name="connsiteY37" fmla="*/ 237412 h 586540"/>
                <a:gd name="connsiteX38" fmla="*/ 293953 w 609050"/>
                <a:gd name="connsiteY38" fmla="*/ 237412 h 586540"/>
                <a:gd name="connsiteX39" fmla="*/ 293953 w 609050"/>
                <a:gd name="connsiteY39" fmla="*/ 193549 h 586540"/>
                <a:gd name="connsiteX40" fmla="*/ 69884 w 609050"/>
                <a:gd name="connsiteY40" fmla="*/ 193549 h 586540"/>
                <a:gd name="connsiteX41" fmla="*/ 69884 w 609050"/>
                <a:gd name="connsiteY41" fmla="*/ 237412 h 586540"/>
                <a:gd name="connsiteX42" fmla="*/ 147595 w 609050"/>
                <a:gd name="connsiteY42" fmla="*/ 237412 h 586540"/>
                <a:gd name="connsiteX43" fmla="*/ 147595 w 609050"/>
                <a:gd name="connsiteY43" fmla="*/ 193549 h 586540"/>
                <a:gd name="connsiteX44" fmla="*/ 460769 w 609050"/>
                <a:gd name="connsiteY44" fmla="*/ 156950 h 586540"/>
                <a:gd name="connsiteX45" fmla="*/ 460769 w 609050"/>
                <a:gd name="connsiteY45" fmla="*/ 195468 h 586540"/>
                <a:gd name="connsiteX46" fmla="*/ 555916 w 609050"/>
                <a:gd name="connsiteY46" fmla="*/ 195468 h 586540"/>
                <a:gd name="connsiteX47" fmla="*/ 555916 w 609050"/>
                <a:gd name="connsiteY47" fmla="*/ 156950 h 586540"/>
                <a:gd name="connsiteX48" fmla="*/ 192926 w 609050"/>
                <a:gd name="connsiteY48" fmla="*/ 96251 h 586540"/>
                <a:gd name="connsiteX49" fmla="*/ 361366 w 609050"/>
                <a:gd name="connsiteY49" fmla="*/ 96251 h 586540"/>
                <a:gd name="connsiteX50" fmla="*/ 361366 w 609050"/>
                <a:gd name="connsiteY50" fmla="*/ 114880 h 586540"/>
                <a:gd name="connsiteX51" fmla="*/ 192926 w 609050"/>
                <a:gd name="connsiteY51" fmla="*/ 114880 h 586540"/>
                <a:gd name="connsiteX52" fmla="*/ 192926 w 609050"/>
                <a:gd name="connsiteY52" fmla="*/ 49819 h 586540"/>
                <a:gd name="connsiteX53" fmla="*/ 361366 w 609050"/>
                <a:gd name="connsiteY53" fmla="*/ 49819 h 586540"/>
                <a:gd name="connsiteX54" fmla="*/ 361366 w 609050"/>
                <a:gd name="connsiteY54" fmla="*/ 68307 h 586540"/>
                <a:gd name="connsiteX55" fmla="*/ 192926 w 609050"/>
                <a:gd name="connsiteY55" fmla="*/ 68307 h 586540"/>
                <a:gd name="connsiteX56" fmla="*/ 166130 w 609050"/>
                <a:gd name="connsiteY56" fmla="*/ 25222 h 586540"/>
                <a:gd name="connsiteX57" fmla="*/ 166130 w 609050"/>
                <a:gd name="connsiteY57" fmla="*/ 155716 h 586540"/>
                <a:gd name="connsiteX58" fmla="*/ 338987 w 609050"/>
                <a:gd name="connsiteY58" fmla="*/ 155716 h 586540"/>
                <a:gd name="connsiteX59" fmla="*/ 338987 w 609050"/>
                <a:gd name="connsiteY59" fmla="*/ 341040 h 586540"/>
                <a:gd name="connsiteX60" fmla="*/ 338987 w 609050"/>
                <a:gd name="connsiteY60" fmla="*/ 531710 h 586540"/>
                <a:gd name="connsiteX61" fmla="*/ 366721 w 609050"/>
                <a:gd name="connsiteY61" fmla="*/ 531710 h 586540"/>
                <a:gd name="connsiteX62" fmla="*/ 366721 w 609050"/>
                <a:gd name="connsiteY62" fmla="*/ 341040 h 586540"/>
                <a:gd name="connsiteX63" fmla="*/ 366721 w 609050"/>
                <a:gd name="connsiteY63" fmla="*/ 155305 h 586540"/>
                <a:gd name="connsiteX64" fmla="*/ 388002 w 609050"/>
                <a:gd name="connsiteY64" fmla="*/ 143517 h 586540"/>
                <a:gd name="connsiteX65" fmla="*/ 388002 w 609050"/>
                <a:gd name="connsiteY65" fmla="*/ 25222 h 586540"/>
                <a:gd name="connsiteX66" fmla="*/ 140867 w 609050"/>
                <a:gd name="connsiteY66" fmla="*/ 0 h 586540"/>
                <a:gd name="connsiteX67" fmla="*/ 413402 w 609050"/>
                <a:gd name="connsiteY67" fmla="*/ 0 h 586540"/>
                <a:gd name="connsiteX68" fmla="*/ 413402 w 609050"/>
                <a:gd name="connsiteY68" fmla="*/ 129398 h 586540"/>
                <a:gd name="connsiteX69" fmla="*/ 432486 w 609050"/>
                <a:gd name="connsiteY69" fmla="*/ 118843 h 586540"/>
                <a:gd name="connsiteX70" fmla="*/ 584199 w 609050"/>
                <a:gd name="connsiteY70" fmla="*/ 118843 h 586540"/>
                <a:gd name="connsiteX71" fmla="*/ 584199 w 609050"/>
                <a:gd name="connsiteY71" fmla="*/ 531710 h 586540"/>
                <a:gd name="connsiteX72" fmla="*/ 609050 w 609050"/>
                <a:gd name="connsiteY72" fmla="*/ 531710 h 586540"/>
                <a:gd name="connsiteX73" fmla="*/ 609050 w 609050"/>
                <a:gd name="connsiteY73" fmla="*/ 586540 h 586540"/>
                <a:gd name="connsiteX74" fmla="*/ 0 w 609050"/>
                <a:gd name="connsiteY74" fmla="*/ 586540 h 586540"/>
                <a:gd name="connsiteX75" fmla="*/ 0 w 609050"/>
                <a:gd name="connsiteY75" fmla="*/ 531710 h 586540"/>
                <a:gd name="connsiteX76" fmla="*/ 24851 w 609050"/>
                <a:gd name="connsiteY76" fmla="*/ 531710 h 586540"/>
                <a:gd name="connsiteX77" fmla="*/ 24851 w 609050"/>
                <a:gd name="connsiteY77" fmla="*/ 155716 h 586540"/>
                <a:gd name="connsiteX78" fmla="*/ 140867 w 609050"/>
                <a:gd name="connsiteY78" fmla="*/ 155716 h 58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09050" h="586540">
                  <a:moveTo>
                    <a:pt x="216243" y="412730"/>
                  </a:moveTo>
                  <a:lnTo>
                    <a:pt x="216243" y="456594"/>
                  </a:lnTo>
                  <a:lnTo>
                    <a:pt x="293953" y="456594"/>
                  </a:lnTo>
                  <a:lnTo>
                    <a:pt x="293953" y="412730"/>
                  </a:lnTo>
                  <a:close/>
                  <a:moveTo>
                    <a:pt x="69884" y="412730"/>
                  </a:moveTo>
                  <a:lnTo>
                    <a:pt x="69884" y="456594"/>
                  </a:lnTo>
                  <a:lnTo>
                    <a:pt x="147595" y="456594"/>
                  </a:lnTo>
                  <a:lnTo>
                    <a:pt x="147595" y="412730"/>
                  </a:lnTo>
                  <a:close/>
                  <a:moveTo>
                    <a:pt x="460769" y="376268"/>
                  </a:moveTo>
                  <a:lnTo>
                    <a:pt x="460769" y="414786"/>
                  </a:lnTo>
                  <a:lnTo>
                    <a:pt x="555916" y="414786"/>
                  </a:lnTo>
                  <a:lnTo>
                    <a:pt x="555916" y="376268"/>
                  </a:lnTo>
                  <a:close/>
                  <a:moveTo>
                    <a:pt x="216243" y="339670"/>
                  </a:moveTo>
                  <a:lnTo>
                    <a:pt x="216243" y="383533"/>
                  </a:lnTo>
                  <a:lnTo>
                    <a:pt x="293953" y="383533"/>
                  </a:lnTo>
                  <a:lnTo>
                    <a:pt x="293953" y="339670"/>
                  </a:lnTo>
                  <a:close/>
                  <a:moveTo>
                    <a:pt x="69884" y="339670"/>
                  </a:moveTo>
                  <a:lnTo>
                    <a:pt x="69884" y="383533"/>
                  </a:lnTo>
                  <a:lnTo>
                    <a:pt x="147595" y="383533"/>
                  </a:lnTo>
                  <a:lnTo>
                    <a:pt x="147595" y="339670"/>
                  </a:lnTo>
                  <a:close/>
                  <a:moveTo>
                    <a:pt x="460769" y="303071"/>
                  </a:moveTo>
                  <a:lnTo>
                    <a:pt x="460769" y="341726"/>
                  </a:lnTo>
                  <a:lnTo>
                    <a:pt x="555916" y="341726"/>
                  </a:lnTo>
                  <a:lnTo>
                    <a:pt x="555916" y="303071"/>
                  </a:lnTo>
                  <a:close/>
                  <a:moveTo>
                    <a:pt x="216243" y="266609"/>
                  </a:moveTo>
                  <a:lnTo>
                    <a:pt x="216243" y="310473"/>
                  </a:lnTo>
                  <a:lnTo>
                    <a:pt x="293953" y="310473"/>
                  </a:lnTo>
                  <a:lnTo>
                    <a:pt x="293953" y="266609"/>
                  </a:lnTo>
                  <a:close/>
                  <a:moveTo>
                    <a:pt x="69884" y="266609"/>
                  </a:moveTo>
                  <a:lnTo>
                    <a:pt x="69884" y="310473"/>
                  </a:lnTo>
                  <a:lnTo>
                    <a:pt x="147595" y="310473"/>
                  </a:lnTo>
                  <a:lnTo>
                    <a:pt x="147595" y="266609"/>
                  </a:lnTo>
                  <a:close/>
                  <a:moveTo>
                    <a:pt x="460769" y="230010"/>
                  </a:moveTo>
                  <a:lnTo>
                    <a:pt x="460769" y="268528"/>
                  </a:lnTo>
                  <a:lnTo>
                    <a:pt x="555916" y="268528"/>
                  </a:lnTo>
                  <a:lnTo>
                    <a:pt x="555916" y="230010"/>
                  </a:lnTo>
                  <a:close/>
                  <a:moveTo>
                    <a:pt x="216243" y="193549"/>
                  </a:moveTo>
                  <a:lnTo>
                    <a:pt x="216243" y="237412"/>
                  </a:lnTo>
                  <a:lnTo>
                    <a:pt x="293953" y="237412"/>
                  </a:lnTo>
                  <a:lnTo>
                    <a:pt x="293953" y="193549"/>
                  </a:lnTo>
                  <a:close/>
                  <a:moveTo>
                    <a:pt x="69884" y="193549"/>
                  </a:moveTo>
                  <a:lnTo>
                    <a:pt x="69884" y="237412"/>
                  </a:lnTo>
                  <a:lnTo>
                    <a:pt x="147595" y="237412"/>
                  </a:lnTo>
                  <a:lnTo>
                    <a:pt x="147595" y="193549"/>
                  </a:lnTo>
                  <a:close/>
                  <a:moveTo>
                    <a:pt x="460769" y="156950"/>
                  </a:moveTo>
                  <a:lnTo>
                    <a:pt x="460769" y="195468"/>
                  </a:lnTo>
                  <a:lnTo>
                    <a:pt x="555916" y="195468"/>
                  </a:lnTo>
                  <a:lnTo>
                    <a:pt x="555916" y="156950"/>
                  </a:lnTo>
                  <a:close/>
                  <a:moveTo>
                    <a:pt x="192926" y="96251"/>
                  </a:moveTo>
                  <a:lnTo>
                    <a:pt x="361366" y="96251"/>
                  </a:lnTo>
                  <a:lnTo>
                    <a:pt x="361366" y="114880"/>
                  </a:lnTo>
                  <a:lnTo>
                    <a:pt x="192926" y="114880"/>
                  </a:lnTo>
                  <a:close/>
                  <a:moveTo>
                    <a:pt x="192926" y="49819"/>
                  </a:moveTo>
                  <a:lnTo>
                    <a:pt x="361366" y="49819"/>
                  </a:lnTo>
                  <a:lnTo>
                    <a:pt x="361366" y="68307"/>
                  </a:lnTo>
                  <a:lnTo>
                    <a:pt x="192926" y="68307"/>
                  </a:lnTo>
                  <a:close/>
                  <a:moveTo>
                    <a:pt x="166130" y="25222"/>
                  </a:moveTo>
                  <a:lnTo>
                    <a:pt x="166130" y="155716"/>
                  </a:lnTo>
                  <a:lnTo>
                    <a:pt x="338987" y="155716"/>
                  </a:lnTo>
                  <a:lnTo>
                    <a:pt x="338987" y="341040"/>
                  </a:lnTo>
                  <a:lnTo>
                    <a:pt x="338987" y="531710"/>
                  </a:lnTo>
                  <a:lnTo>
                    <a:pt x="366721" y="531710"/>
                  </a:lnTo>
                  <a:lnTo>
                    <a:pt x="366721" y="341040"/>
                  </a:lnTo>
                  <a:lnTo>
                    <a:pt x="366721" y="155305"/>
                  </a:lnTo>
                  <a:lnTo>
                    <a:pt x="388002" y="143517"/>
                  </a:lnTo>
                  <a:lnTo>
                    <a:pt x="388002" y="25222"/>
                  </a:lnTo>
                  <a:close/>
                  <a:moveTo>
                    <a:pt x="140867" y="0"/>
                  </a:moveTo>
                  <a:lnTo>
                    <a:pt x="413402" y="0"/>
                  </a:lnTo>
                  <a:lnTo>
                    <a:pt x="413402" y="129398"/>
                  </a:lnTo>
                  <a:lnTo>
                    <a:pt x="432486" y="118843"/>
                  </a:lnTo>
                  <a:lnTo>
                    <a:pt x="584199" y="118843"/>
                  </a:lnTo>
                  <a:lnTo>
                    <a:pt x="584199" y="531710"/>
                  </a:lnTo>
                  <a:lnTo>
                    <a:pt x="609050" y="531710"/>
                  </a:lnTo>
                  <a:lnTo>
                    <a:pt x="609050" y="586540"/>
                  </a:lnTo>
                  <a:lnTo>
                    <a:pt x="0" y="586540"/>
                  </a:lnTo>
                  <a:lnTo>
                    <a:pt x="0" y="531710"/>
                  </a:lnTo>
                  <a:lnTo>
                    <a:pt x="24851" y="531710"/>
                  </a:lnTo>
                  <a:lnTo>
                    <a:pt x="24851" y="155716"/>
                  </a:lnTo>
                  <a:lnTo>
                    <a:pt x="140867" y="155716"/>
                  </a:lnTo>
                  <a:close/>
                </a:path>
              </a:pathLst>
            </a:custGeom>
            <a:gradFill>
              <a:gsLst>
                <a:gs pos="0">
                  <a:srgbClr val="F8EE90"/>
                </a:gs>
                <a:gs pos="52000">
                  <a:srgbClr val="9F6B21"/>
                </a:gs>
              </a:gsLst>
              <a:lin ang="5400000" scaled="0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61" name="图片 6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97" y="1562333"/>
            <a:ext cx="3161097" cy="1912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文本框 1"/>
          <p:cNvSpPr txBox="1"/>
          <p:nvPr/>
        </p:nvSpPr>
        <p:spPr>
          <a:xfrm>
            <a:off x="5797550" y="5849620"/>
            <a:ext cx="675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gradFill>
                  <a:gsLst>
                    <a:gs pos="0">
                      <a:srgbClr val="F9F093"/>
                    </a:gs>
                    <a:gs pos="100000">
                      <a:srgbClr val="9F6B21"/>
                    </a:gs>
                  </a:gsLst>
                  <a:lin ang="5400000" scaled="0"/>
                </a:gradFill>
              </a:rPr>
              <a:t>教育</a:t>
            </a:r>
            <a:endParaRPr lang="zh-CN" altLang="en-US" b="1">
              <a:gradFill>
                <a:gsLst>
                  <a:gs pos="0">
                    <a:srgbClr val="F9F093"/>
                  </a:gs>
                  <a:gs pos="100000">
                    <a:srgbClr val="9F6B21"/>
                  </a:gs>
                </a:gsLst>
                <a:lin ang="5400000" scaled="0"/>
              </a:gra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6335" y="421640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0380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6335" y="421640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0380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2552700" y="3075305"/>
            <a:ext cx="70866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CT</a:t>
            </a:r>
            <a:r>
              <a:rPr lang="zh-CN" altLang="en-US" sz="4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作文，全面精准，高效提分</a:t>
            </a:r>
            <a:endParaRPr lang="zh-CN" altLang="en-US" sz="40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6335" y="431165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9905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9525" y="2654935"/>
            <a:ext cx="12181840" cy="155575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165475" y="2925445"/>
            <a:ext cx="58604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6000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丁世华先生 分享</a:t>
            </a:r>
            <a:endParaRPr lang="zh-CN" altLang="en-US" sz="6000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6335" y="421640"/>
            <a:ext cx="4594860" cy="6451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松鼠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en-US" altLang="zh-CN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智适应教育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gradFill flip="none" rotWithShape="1">
                  <a:gsLst>
                    <a:gs pos="0">
                      <a:srgbClr val="C1792B"/>
                    </a:gs>
                    <a:gs pos="100000">
                      <a:srgbClr val="F0C047"/>
                    </a:gs>
                    <a:gs pos="38000">
                      <a:srgbClr val="FDE98C"/>
                    </a:gs>
                  </a:gsLst>
                  <a:lin ang="27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华容校区周年庆</a:t>
            </a:r>
            <a:endParaRPr lang="zh-CN" altLang="en-US" b="1" dirty="0">
              <a:gradFill flip="none" rotWithShape="1">
                <a:gsLst>
                  <a:gs pos="0">
                    <a:srgbClr val="C1792B"/>
                  </a:gs>
                  <a:gs pos="100000">
                    <a:srgbClr val="F0C047"/>
                  </a:gs>
                  <a:gs pos="38000">
                    <a:srgbClr val="FDE98C"/>
                  </a:gs>
                </a:gsLst>
                <a:lin ang="27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95" y="500380"/>
            <a:ext cx="413385" cy="4965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微信图片_20190625004835"/>
          <p:cNvPicPr>
            <a:picLocks noChangeAspect="1"/>
          </p:cNvPicPr>
          <p:nvPr/>
        </p:nvPicPr>
        <p:blipFill>
          <a:blip r:embed="rId2"/>
          <a:srcRect t="13914" b="11818"/>
          <a:stretch>
            <a:fillRect/>
          </a:stretch>
        </p:blipFill>
        <p:spPr>
          <a:xfrm>
            <a:off x="1156335" y="996950"/>
            <a:ext cx="10058400" cy="560260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theme/theme1.xml><?xml version="1.0" encoding="utf-8"?>
<a:theme xmlns:a="http://schemas.openxmlformats.org/drawingml/2006/main" name="包图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1389</Words>
  <Application>WPS 演示</Application>
  <PresentationFormat>自定义</PresentationFormat>
  <Paragraphs>181</Paragraphs>
  <Slides>16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Impact</vt:lpstr>
      <vt:lpstr>Century Gothic</vt:lpstr>
      <vt:lpstr>SC Manipulative Lovers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阿刚</cp:lastModifiedBy>
  <cp:revision>145</cp:revision>
  <dcterms:created xsi:type="dcterms:W3CDTF">2017-09-14T13:54:00Z</dcterms:created>
  <dcterms:modified xsi:type="dcterms:W3CDTF">2019-06-24T16:59:10Z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